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B892A-C09C-3999-6F3D-A62BB1B7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E22EFF-2EB8-1076-2A5A-AC3CE534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F6D4-94DE-42E4-8504-A8142E4608C7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8AC177-436D-D9FD-B893-FA2FCF05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87F164-7B6B-B1EA-1CEC-C9498BEE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2D-0B88-402C-865C-8758A28C8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59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99879F-47D2-1D90-7FEF-E6864C20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C89FB4-8E5F-B7FC-4D16-9C33302B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204285-C3B9-CAAB-C756-88EB96CAA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5F6D4-94DE-42E4-8504-A8142E4608C7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63CC76-6EA0-DEE8-16D4-F57DA69D4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7907A9-1DCD-2F40-7BD2-9D7558027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82D-0B88-402C-865C-8758A28C8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C5DD7A-9EA7-3DC4-C04F-861E000C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1E854D-F78A-9E71-1D48-DAB9A7FE4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0ECE4A-D48D-A33C-ECF0-FCF9C27E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31A01-CFC8-3706-FD2F-0D7B258D9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B82252-40D3-585E-BC90-423E237B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C39D70-1786-285A-8EBB-03065F692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1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FE507F-01F1-4AA6-6D3B-99B6E3B0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354A31-5507-C5D7-F74B-FFEF99A8D4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0DCE5E-D843-DB8C-8AA4-4599430A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8C106A-9F21-8592-4F72-85EB1896C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8A8686-026C-3A6D-89DE-D82E16BE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42605F-08B8-8228-DB73-24276471B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2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161279-BE71-31A3-F894-DEEDF128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8665B8-292F-E02E-B731-966D1CC29E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ED5DA2-0E95-2F66-13CB-7C84E308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75EA04-7FEA-0CD2-BDC8-9FF0CA3F2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CE6FF8-76BF-0D6C-61E8-DF61BC40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74B8F0-090E-84AF-3210-D0BF1DA5C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5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610CBD-91DF-2149-648C-286581A4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F8E7DF-0A25-10CA-3077-61DEC326D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6E64D8-6DC6-DE67-C715-D98E5484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61B59A-E897-FEDB-98A2-48AE9DCBF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4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F412B8-9D39-CBDC-4E9D-FDC81419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0193F2-B68C-52D4-39D1-9948157B8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7BA751-8CC6-7FEB-8060-108B639A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B26A92-3F38-DDCA-8720-2B0754319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4D0E4C-F2DC-E658-8A75-36B44323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6D9648-5748-235B-B73F-78B226C37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16AE90-C794-22F4-0678-0B248425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B924C6-7EB7-28AB-8696-1009F6A11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5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8FF5A9-A6CA-CA5B-046E-A0C25A69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F270BC-1048-3EFC-80E2-F436B8DCA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0BB15D-9B8C-75D7-AA5F-E284AFE3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C57D71-B3F2-627A-01E4-52EFAE93B3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DCB3A78-A4BC-107F-0071-C5477F0C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770C75-C2A1-E36E-A5CA-2023374C09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2FCE0F-4962-B9F5-8E97-8E0D138E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AAE0F3-FBAD-DBAD-C041-8DD3DBCDB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5F23EC-5F4E-8D67-74D6-1B671982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D6E0D3E-0075-76B5-C03D-32C5BF5BD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1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173418-C9F9-9DC3-DDAD-0C5CAFDB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284A39-87D9-A82A-9E5A-098794D22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094A06-0CBD-26B8-5DF9-6E8DBF01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09C099-CA3B-CBB2-54F4-DE68A84A4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99709D-013B-0F4F-1D06-CF2EC149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81F316-9960-F23B-7A48-628B46366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345344-3C9B-749D-A34A-FDB53BBA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28BDB1-056C-CEF8-BCDD-EBF3A9919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17349E-AC1A-A4EF-4198-9315C596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3FE399-B274-D90B-5EFE-205E5DF8E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3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2024-01-11T16:25:10Z</dcterms:created>
  <dcterms:modified xsi:type="dcterms:W3CDTF">2024-01-11T16:25:10Z</dcterms:modified>
</cp:coreProperties>
</file>